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F1B91-1188-1756-4D5D-0D25AACC9F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39CEC7-7D75-03C9-5F21-CB97914ACE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853AC-E1DF-B520-F151-EBA4A1E01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392F-68D1-4077-9824-69CE788F93BD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543277-D8FB-D055-1D1A-9691BFDD1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429A3-9F28-B383-C926-CA8F5D0F0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88C43-B4C5-44AB-9827-30A0F505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130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5FEF6-111B-CED3-5FFE-BAEB9646C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A739D0-7A5F-7610-8857-9887085993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7E4FF6-3DFA-E4A7-1D12-48598B490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392F-68D1-4077-9824-69CE788F93BD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8C8B7-12E1-17E1-087D-FEDEEEA92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D630FE-106E-A2D4-9732-4CD1715A7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88C43-B4C5-44AB-9827-30A0F505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29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D8ECB3-9904-FDAC-AC50-A1BB3D2EED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B15B48-B573-C20D-7D26-7C7CDE7E4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AEBA2-7365-D487-182D-BC6239623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392F-68D1-4077-9824-69CE788F93BD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66BFB-BEB9-6132-7E58-744F78D2F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45159-B1E8-6A00-743C-25C09445E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88C43-B4C5-44AB-9827-30A0F505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746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14CFF-FC59-2F0A-74BB-D75671E49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45B53-3D21-AF14-4D4C-9C5B65D5E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36582-CB8A-94E4-59B1-CE4C0839A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392F-68D1-4077-9824-69CE788F93BD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C0137-F2D2-E0A4-DED4-FCEB681C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C9A44-6969-A937-72AF-19E297DA7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88C43-B4C5-44AB-9827-30A0F505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829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28F66-2A95-EBB6-2679-EDF12AD3D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D0617F-B2EF-6ED1-9DD3-3AB6F372E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550211-07EE-82EC-DE18-CCD611177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392F-68D1-4077-9824-69CE788F93BD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1F6E5-2627-CA23-08FD-EF5FA54CF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C88B66-717E-D3D3-8D92-76B36EB63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88C43-B4C5-44AB-9827-30A0F505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50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E258C-AD78-A35B-DEA3-5B8CD95FB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89509-36D5-EEC9-8503-C1755998E8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F856ED-0100-FF7A-0C3F-15AF83EC1E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5913C-6E85-0414-B39E-E4152CA90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392F-68D1-4077-9824-69CE788F93BD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0C0E22-152E-F0E5-5EDB-B0F058ED6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7BCD90-C26A-0724-5794-511C861C7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88C43-B4C5-44AB-9827-30A0F505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83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056A1-FC85-5B13-D0AD-506AE575D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8EB6C9-B655-A944-EEF0-0E2C21D9E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35E17B-5287-B19C-B6BB-A8E68F5C32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BD98C9-93F1-E395-F1A7-14BD8F8AAE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327920-C420-157E-5158-A21CF842AB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FE9404-2224-86D4-2041-97F9502F2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392F-68D1-4077-9824-69CE788F93BD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082279-0129-390A-3ECC-2F8DC138C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D0C9D-0E44-D4E3-8521-0B3D8230E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88C43-B4C5-44AB-9827-30A0F505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24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9F8E1-E474-A49B-4406-386B13AD4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C81AAF-6CBE-A837-3E65-3B79A3A2D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392F-68D1-4077-9824-69CE788F93BD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AA9246-DA6D-D5DB-E800-770896997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360FD9-0463-6EEB-2147-2080524CF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88C43-B4C5-44AB-9827-30A0F505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40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63CB3E-B5D0-8773-2056-5441936CE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392F-68D1-4077-9824-69CE788F93BD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1168FB-0AA0-9214-D6A4-EEC1ED4F5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9B7640-2F55-FB82-41A1-E4BAA1DD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88C43-B4C5-44AB-9827-30A0F505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715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1EB3C-C65D-D047-FD6F-D838E6238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51E4B-ECD1-AA97-97C6-956061895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1FCBAA-2E35-4B25-9CB3-1337C88036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953541-2531-81CD-26D1-57D70D827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392F-68D1-4077-9824-69CE788F93BD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583500-B305-B953-4D3F-9C063564B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245A43-E58F-ED42-7EFD-393901E82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88C43-B4C5-44AB-9827-30A0F505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669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466A8-87DE-6AF8-377E-5A1B650F4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2DE189-C2D1-4171-7E44-7BF31E9084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7A654F-9302-C49B-F079-D30211584A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13EC5-2034-172C-46AF-C27D62D4F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392F-68D1-4077-9824-69CE788F93BD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D48F77-450C-42AD-3574-623B8399B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06E5CF-37E4-778D-42A2-30E771236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88C43-B4C5-44AB-9827-30A0F505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43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A85F57-9911-CAAD-A42E-75318D2E8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9C1A1-0029-1ED1-C356-577DB80B1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035B8-E76B-7B30-1557-8E7925E7EF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AD392F-68D1-4077-9824-69CE788F93BD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0E1782-96A8-F542-3889-25CB0C4FD8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D7F5A-9F1D-8A06-2AAE-EE5BD7139B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888C43-B4C5-44AB-9827-30A0F505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29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hyperlink" Target="https://inclusion.zho.gov.ae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of a company&#10;&#10;Description automatically generated">
            <a:extLst>
              <a:ext uri="{FF2B5EF4-FFF2-40B4-BE49-F238E27FC236}">
                <a16:creationId xmlns:a16="http://schemas.microsoft.com/office/drawing/2014/main" id="{7A2D67AD-20C4-435F-8302-0FA20ED5616F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5" t="20029" r="7767" b="14391"/>
          <a:stretch/>
        </p:blipFill>
        <p:spPr bwMode="auto">
          <a:xfrm>
            <a:off x="2076450" y="681037"/>
            <a:ext cx="6723380" cy="74771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90CA114-DD89-D968-DF98-BF973E84D02C}"/>
              </a:ext>
            </a:extLst>
          </p:cNvPr>
          <p:cNvSpPr txBox="1"/>
          <p:nvPr/>
        </p:nvSpPr>
        <p:spPr>
          <a:xfrm rot="10800000" flipV="1">
            <a:off x="-250290" y="6306233"/>
            <a:ext cx="7404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ar-AE" b="0" i="0" dirty="0">
                <a:solidFill>
                  <a:srgbClr val="121212"/>
                </a:solidFill>
                <a:effectLst/>
                <a:latin typeface="Roboto" panose="02000000000000000000" pitchFamily="2" charset="0"/>
              </a:rPr>
            </a:br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A55010B3-15A4-CD79-3CB3-E0C259C8F6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5344" y="2562752"/>
            <a:ext cx="7189468" cy="173250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31740" rIns="0" bIns="38088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Roboto" panose="02000000000000000000" pitchFamily="2" charset="0"/>
                <a:cs typeface="Arial" panose="020B0604020202020204" pitchFamily="34" charset="0"/>
              </a:rPr>
              <a:t>الدرس رقم 6: يفرز وينظف الخضروات</a:t>
            </a:r>
            <a:endParaRPr kumimoji="0" lang="ar-AE" altLang="en-US" sz="4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Roboto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AE" altLang="en-US" sz="2000" b="1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Roboto" panose="02000000000000000000" pitchFamily="2" charset="0"/>
                <a:cs typeface="Arial" panose="020B0604020202020204" pitchFamily="34" charset="0"/>
              </a:rPr>
              <a:t>الوحدة : ي</a:t>
            </a:r>
            <a:r>
              <a:rPr kumimoji="0" lang="ar-SA" altLang="en-US" sz="2000" b="1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Roboto" panose="02000000000000000000" pitchFamily="2" charset="0"/>
                <a:cs typeface="Arial" panose="020B0604020202020204" pitchFamily="34" charset="0"/>
              </a:rPr>
              <a:t>ٌظهر معرفة ومهارة في أساسيات الطهي</a:t>
            </a:r>
            <a:endParaRPr kumimoji="0" lang="en-US" alt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753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5D69D-0B30-313E-E328-F7808E3B4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AE" b="1" i="0" strike="noStrike" dirty="0">
                <a:effectLst/>
                <a:latin typeface="Roboto" panose="020000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صل الأطعمة الموجودة امامه بحسب المجموعة المنتمية لها:</a:t>
            </a:r>
            <a:endParaRPr lang="en-US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760AC21-3C99-9D8B-269E-73D329C835CB}"/>
              </a:ext>
            </a:extLst>
          </p:cNvPr>
          <p:cNvSpPr txBox="1"/>
          <p:nvPr/>
        </p:nvSpPr>
        <p:spPr>
          <a:xfrm>
            <a:off x="1200379" y="1889732"/>
            <a:ext cx="2145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dirty="0"/>
              <a:t>مجموعة الفواكه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1133CC-461E-5263-56B0-2A35EA18190D}"/>
              </a:ext>
            </a:extLst>
          </p:cNvPr>
          <p:cNvSpPr txBox="1"/>
          <p:nvPr/>
        </p:nvSpPr>
        <p:spPr>
          <a:xfrm>
            <a:off x="1350377" y="4649408"/>
            <a:ext cx="2145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dirty="0"/>
              <a:t>مجموعة الخضروات </a:t>
            </a:r>
            <a:endParaRPr lang="en-US" dirty="0"/>
          </a:p>
        </p:txBody>
      </p:sp>
      <p:pic>
        <p:nvPicPr>
          <p:cNvPr id="1026" name="Picture 2" descr="هل يؤثر تناول الخضراوات والفواكه على الصحة العقلية؟ | الطبي">
            <a:extLst>
              <a:ext uri="{FF2B5EF4-FFF2-40B4-BE49-F238E27FC236}">
                <a16:creationId xmlns:a16="http://schemas.microsoft.com/office/drawing/2014/main" id="{EB51E898-1DB7-C4AF-6154-EE39E567EB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544" y="2227480"/>
            <a:ext cx="2639686" cy="131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فواكه وخضروات مفيدة ينصح بتناولها حتى نهاية الشتاء - الاتحاد للأخبار">
            <a:extLst>
              <a:ext uri="{FF2B5EF4-FFF2-40B4-BE49-F238E27FC236}">
                <a16:creationId xmlns:a16="http://schemas.microsoft.com/office/drawing/2014/main" id="{E0EED436-1C1C-19C7-14EF-CE0A427B96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379" y="5017131"/>
            <a:ext cx="2502033" cy="131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أشهر خمس تفاحات في تاريخ البشرية">
            <a:extLst>
              <a:ext uri="{FF2B5EF4-FFF2-40B4-BE49-F238E27FC236}">
                <a16:creationId xmlns:a16="http://schemas.microsoft.com/office/drawing/2014/main" id="{D243F9FF-1461-D641-61AC-977EB82E85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5951" y="1521399"/>
            <a:ext cx="1234099" cy="769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برتقال فالنسيا">
            <a:extLst>
              <a:ext uri="{FF2B5EF4-FFF2-40B4-BE49-F238E27FC236}">
                <a16:creationId xmlns:a16="http://schemas.microsoft.com/office/drawing/2014/main" id="{F30159D6-CAA8-E222-E1F8-A322AC418F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8432" y="2572672"/>
            <a:ext cx="769139" cy="769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بذور خس 5 جرام | بلانتفاى">
            <a:extLst>
              <a:ext uri="{FF2B5EF4-FFF2-40B4-BE49-F238E27FC236}">
                <a16:creationId xmlns:a16="http://schemas.microsoft.com/office/drawing/2014/main" id="{C0111196-022E-CED6-C96F-3CB81B88A0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7005" y="3516190"/>
            <a:ext cx="1004504" cy="1004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موز - 1 كجم | امداد إكس">
            <a:extLst>
              <a:ext uri="{FF2B5EF4-FFF2-40B4-BE49-F238E27FC236}">
                <a16:creationId xmlns:a16="http://schemas.microsoft.com/office/drawing/2014/main" id="{CAA63403-7A36-9BAF-C6D0-9AFDD9454C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088" b="25330"/>
          <a:stretch/>
        </p:blipFill>
        <p:spPr bwMode="auto">
          <a:xfrm>
            <a:off x="9078432" y="4634171"/>
            <a:ext cx="1278485" cy="769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‪Buy Fresh Tomatoes Online‬‏">
            <a:extLst>
              <a:ext uri="{FF2B5EF4-FFF2-40B4-BE49-F238E27FC236}">
                <a16:creationId xmlns:a16="http://schemas.microsoft.com/office/drawing/2014/main" id="{7C5AD443-12AF-3A52-27C8-1D392E0191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0117" y="5525557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8857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30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Roboto</vt:lpstr>
      <vt:lpstr>Office Theme</vt:lpstr>
      <vt:lpstr>PowerPoint Presentation</vt:lpstr>
      <vt:lpstr>صل الأطعمة الموجودة امامه بحسب المجموعة المنتمية لها: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FATIMA MEFTAH MOHAMMED MEFTAH ALSHAMSI</dc:creator>
  <cp:lastModifiedBy>FATIMA MEFTAH MOHAMMED MEFTAH ALSHAMSI</cp:lastModifiedBy>
  <cp:revision>1</cp:revision>
  <dcterms:created xsi:type="dcterms:W3CDTF">2025-01-15T05:32:14Z</dcterms:created>
  <dcterms:modified xsi:type="dcterms:W3CDTF">2025-01-15T05:51:34Z</dcterms:modified>
</cp:coreProperties>
</file>